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FD795-590D-432F-BC11-F78E3394D065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AECAE-C942-4F9D-9609-EF3BFC585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576" y="1"/>
            <a:ext cx="9192576" cy="697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960" y="1447800"/>
            <a:ext cx="918396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LARGE SUB CAPSULAR HEMATOMA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51134"/>
            <a:ext cx="8991600" cy="540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" pitchFamily="18" charset="0"/>
              </a:rPr>
              <a:t>ACUTE FATTY LIVER IN PREGNANCY</a:t>
            </a:r>
            <a:endParaRPr lang="en-US" sz="3600" dirty="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ndini\Downloads\AFL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77" y="990600"/>
            <a:ext cx="9076623" cy="58674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HISTOLOGY OF ACUTE FATTY LIVER OF PREGNANCY</a:t>
            </a:r>
            <a:endParaRPr lang="en-IN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ndini\Desktop\pic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andini\Desktop\pic 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22" y="0"/>
            <a:ext cx="920484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HELLP - NON EXPANDING HEMATOMA IN LIVER</a:t>
            </a:r>
            <a:endParaRPr lang="en-IN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andini\Desktop\pic 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andini\Downloads\35797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56" y="0"/>
            <a:ext cx="912064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63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HISTOLOGY OF ACUTE FATTY LIVER OF PREGNANCY</vt:lpstr>
      <vt:lpstr>Slide 3</vt:lpstr>
      <vt:lpstr>Slide 4</vt:lpstr>
      <vt:lpstr>HELLP - NON EXPANDING HEMATOMA IN LIVER</vt:lpstr>
      <vt:lpstr>Slide 6</vt:lpstr>
      <vt:lpstr>Slide 7</vt:lpstr>
      <vt:lpstr>Slide 8</vt:lpstr>
      <vt:lpstr>Slide 9</vt:lpstr>
      <vt:lpstr>Slide 10</vt:lpstr>
      <vt:lpstr>LARGE SUB CAPSULAR HEMATOMA</vt:lpstr>
      <vt:lpstr>ACUTE FATTY LIVER IN PREGNANCY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Nandini</dc:creator>
  <cp:lastModifiedBy>GURU</cp:lastModifiedBy>
  <cp:revision>12</cp:revision>
  <dcterms:created xsi:type="dcterms:W3CDTF">2017-10-12T08:27:23Z</dcterms:created>
  <dcterms:modified xsi:type="dcterms:W3CDTF">2017-10-27T18:25:11Z</dcterms:modified>
</cp:coreProperties>
</file>